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7428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957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645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9435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381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1729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8769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5254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3607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8590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0991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287EE-2695-4D04-8175-26B8F189BFBD}" type="datetimeFigureOut">
              <a:rPr lang="pt-BR" smtClean="0"/>
              <a:t>13/07/2020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3F1B97-3DDD-48BB-9F0E-E1FF9D2C08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2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CS50 – </a:t>
            </a:r>
            <a:r>
              <a:rPr lang="pt-BR" dirty="0" err="1" smtClean="0"/>
              <a:t>WebProgramming</a:t>
            </a:r>
            <a:r>
              <a:rPr lang="pt-BR" dirty="0" smtClean="0"/>
              <a:t> With Python and </a:t>
            </a:r>
            <a:r>
              <a:rPr lang="pt-BR" dirty="0" err="1" smtClean="0"/>
              <a:t>Javascript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Project 1 New </a:t>
            </a:r>
            <a:r>
              <a:rPr lang="pt-BR" dirty="0" err="1" smtClean="0"/>
              <a:t>Version</a:t>
            </a:r>
            <a:r>
              <a:rPr lang="pt-BR" dirty="0" smtClean="0"/>
              <a:t> </a:t>
            </a:r>
            <a:r>
              <a:rPr lang="pt-BR" dirty="0" err="1" smtClean="0"/>
              <a:t>after</a:t>
            </a:r>
            <a:r>
              <a:rPr lang="pt-BR" dirty="0" smtClean="0"/>
              <a:t> 07/01/2020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5350432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roject1Sit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74774"/>
          </a:xfrm>
        </p:spPr>
      </p:pic>
    </p:spTree>
    <p:extLst>
      <p:ext uri="{BB962C8B-B14F-4D97-AF65-F5344CB8AC3E}">
        <p14:creationId xmlns:p14="http://schemas.microsoft.com/office/powerpoint/2010/main" val="184501263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roject1Cod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8392"/>
            <a:ext cx="12192000" cy="687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4791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 smtClean="0"/>
              <a:t>Thank</a:t>
            </a:r>
            <a:r>
              <a:rPr lang="pt-BR" dirty="0" smtClean="0"/>
              <a:t> You!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07528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16</Words>
  <Application>Microsoft Office PowerPoint</Application>
  <PresentationFormat>Widescreen</PresentationFormat>
  <Paragraphs>3</Paragraphs>
  <Slides>4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CS50 – WebProgramming With Python and Javascript</vt:lpstr>
      <vt:lpstr>Apresentação do PowerPoint</vt:lpstr>
      <vt:lpstr>Apresentação do PowerPoint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CS50 – WebProgramming With Python and Javascript</dc:title>
  <dc:creator>Conta da Microsoft</dc:creator>
  <cp:lastModifiedBy>Conta da Microsoft</cp:lastModifiedBy>
  <cp:revision>2</cp:revision>
  <dcterms:created xsi:type="dcterms:W3CDTF">2020-07-13T21:57:35Z</dcterms:created>
  <dcterms:modified xsi:type="dcterms:W3CDTF">2020-07-13T22:00:11Z</dcterms:modified>
</cp:coreProperties>
</file>

<file path=docProps/thumbnail.jpeg>
</file>